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83" r:id="rId3"/>
    <p:sldId id="258" r:id="rId4"/>
    <p:sldId id="257" r:id="rId5"/>
    <p:sldId id="259" r:id="rId6"/>
    <p:sldId id="286" r:id="rId7"/>
    <p:sldId id="269" r:id="rId8"/>
    <p:sldId id="287" r:id="rId9"/>
    <p:sldId id="268" r:id="rId10"/>
    <p:sldId id="261" r:id="rId11"/>
    <p:sldId id="260" r:id="rId12"/>
    <p:sldId id="267" r:id="rId13"/>
    <p:sldId id="262" r:id="rId14"/>
    <p:sldId id="263" r:id="rId15"/>
    <p:sldId id="264" r:id="rId16"/>
    <p:sldId id="265" r:id="rId17"/>
    <p:sldId id="266" r:id="rId18"/>
    <p:sldId id="278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9" r:id="rId28"/>
    <p:sldId id="280" r:id="rId29"/>
    <p:sldId id="281" r:id="rId30"/>
    <p:sldId id="284" r:id="rId31"/>
    <p:sldId id="285" r:id="rId32"/>
    <p:sldId id="28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9" autoAdjust="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EB03D-2C92-4178-BDFD-C4E224A75061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347AD-F4CE-48F8-BAF0-6240EF993D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877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347AD-F4CE-48F8-BAF0-6240EF993D2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E9CF6F-9F0C-4912-BF1C-3D847A2E8E8F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5C0A66-C447-4D3F-9A50-0858E9E0D0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sanchez@southseneca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sut.org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09600"/>
            <a:ext cx="8763000" cy="1222375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Everything You Never Thought to Ask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8600" y="2667000"/>
            <a:ext cx="8839200" cy="914400"/>
          </a:xfrm>
        </p:spPr>
        <p:txBody>
          <a:bodyPr>
            <a:noAutofit/>
          </a:bodyPr>
          <a:lstStyle/>
          <a:p>
            <a:pPr algn="r"/>
            <a:r>
              <a:rPr lang="en-US" sz="4000" dirty="0" smtClean="0"/>
              <a:t>………and might be afraid you did!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029200" y="4419600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Karen Martín Sánchez</a:t>
            </a:r>
          </a:p>
          <a:p>
            <a:pPr algn="r"/>
            <a:r>
              <a:rPr lang="en-US" dirty="0" smtClean="0"/>
              <a:t>South Seneca MS/HS</a:t>
            </a:r>
          </a:p>
          <a:p>
            <a:pPr algn="r"/>
            <a:r>
              <a:rPr lang="en-US" dirty="0" smtClean="0"/>
              <a:t>Ovid, NY</a:t>
            </a:r>
          </a:p>
          <a:p>
            <a:pPr algn="r"/>
            <a:r>
              <a:rPr lang="en-US" dirty="0">
                <a:hlinkClick r:id="rId3"/>
              </a:rPr>
              <a:t>k</a:t>
            </a:r>
            <a:r>
              <a:rPr lang="en-US" dirty="0" smtClean="0">
                <a:hlinkClick r:id="rId3"/>
              </a:rPr>
              <a:t>sanchez@southseneca.org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NYSAFLT Rochester Regional</a:t>
            </a:r>
          </a:p>
          <a:p>
            <a:pPr algn="r"/>
            <a:r>
              <a:rPr lang="en-US" dirty="0" smtClean="0"/>
              <a:t>March </a:t>
            </a:r>
            <a:r>
              <a:rPr lang="en-US" dirty="0"/>
              <a:t>8</a:t>
            </a:r>
            <a:r>
              <a:rPr lang="en-US" dirty="0" smtClean="0"/>
              <a:t>,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management / plan book</a:t>
            </a:r>
          </a:p>
          <a:p>
            <a:r>
              <a:rPr lang="en-US" dirty="0" smtClean="0"/>
              <a:t>Structure / Admin expectations</a:t>
            </a:r>
          </a:p>
          <a:p>
            <a:r>
              <a:rPr lang="en-US" dirty="0" smtClean="0"/>
              <a:t>Use Templates: plans, activities, assessments</a:t>
            </a:r>
          </a:p>
          <a:p>
            <a:r>
              <a:rPr lang="en-US" dirty="0" smtClean="0"/>
              <a:t>Put up the lesson agenda for the students.</a:t>
            </a:r>
          </a:p>
          <a:p>
            <a:r>
              <a:rPr lang="en-US" dirty="0" smtClean="0"/>
              <a:t>TELL students the lesson objective</a:t>
            </a:r>
            <a:r>
              <a:rPr lang="en-US" dirty="0" smtClean="0"/>
              <a:t>.</a:t>
            </a:r>
          </a:p>
          <a:p>
            <a:r>
              <a:rPr lang="en-US" dirty="0"/>
              <a:t>Don’t meet your objectives by accident</a:t>
            </a:r>
          </a:p>
          <a:p>
            <a:r>
              <a:rPr lang="en-US" dirty="0" smtClean="0"/>
              <a:t>OVER-organize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 wasn’t built in a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Zamora no se </a:t>
            </a:r>
            <a:r>
              <a:rPr lang="en-US" dirty="0" err="1" smtClean="0"/>
              <a:t>hizo</a:t>
            </a:r>
            <a:r>
              <a:rPr lang="en-US" dirty="0" smtClean="0"/>
              <a:t> en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could take years to create a “stockpile”.</a:t>
            </a:r>
          </a:p>
          <a:p>
            <a:r>
              <a:rPr lang="en-US" dirty="0" smtClean="0"/>
              <a:t>Games, activities, </a:t>
            </a:r>
            <a:r>
              <a:rPr lang="en-US" dirty="0" err="1" smtClean="0"/>
              <a:t>realia</a:t>
            </a:r>
            <a:r>
              <a:rPr lang="en-US" dirty="0" smtClean="0"/>
              <a:t>, ideas, templates.</a:t>
            </a:r>
          </a:p>
          <a:p>
            <a:r>
              <a:rPr lang="en-US" dirty="0" smtClean="0"/>
              <a:t>Ask, but give back. </a:t>
            </a:r>
          </a:p>
          <a:p>
            <a:r>
              <a:rPr lang="en-US" u="sng" dirty="0" smtClean="0"/>
              <a:t>Workshops &amp; Networking  </a:t>
            </a:r>
            <a:r>
              <a:rPr lang="en-US" dirty="0" smtClean="0"/>
              <a:t>= Resources!</a:t>
            </a:r>
          </a:p>
          <a:p>
            <a:r>
              <a:rPr lang="en-US" dirty="0" smtClean="0"/>
              <a:t>Beg, borrow, steal, but give credit.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Absentee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a system in place for when the student returns.</a:t>
            </a:r>
          </a:p>
          <a:p>
            <a:r>
              <a:rPr lang="en-US" dirty="0" smtClean="0"/>
              <a:t>Form letter to send home when student is out</a:t>
            </a:r>
          </a:p>
          <a:p>
            <a:r>
              <a:rPr lang="en-US" dirty="0" smtClean="0"/>
              <a:t>Color – code folders by class?</a:t>
            </a:r>
          </a:p>
          <a:p>
            <a:r>
              <a:rPr lang="en-US" dirty="0" smtClean="0"/>
              <a:t>Class binders?</a:t>
            </a:r>
          </a:p>
          <a:p>
            <a:r>
              <a:rPr lang="en-US" dirty="0" smtClean="0"/>
              <a:t>Homework available to print on internet?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Seating charts</a:t>
            </a:r>
            <a:endParaRPr lang="en-US" dirty="0"/>
          </a:p>
        </p:txBody>
      </p:sp>
      <p:pic>
        <p:nvPicPr>
          <p:cNvPr id="2051" name="Picture 3" descr="F:\dcr0530l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1" y="1178744"/>
            <a:ext cx="6724960" cy="5679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Seating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Controls behavioral issues.</a:t>
            </a:r>
          </a:p>
          <a:p>
            <a:r>
              <a:rPr lang="en-US" dirty="0" smtClean="0"/>
              <a:t>Helps to learn names faster.</a:t>
            </a:r>
          </a:p>
          <a:p>
            <a:r>
              <a:rPr lang="en-US" dirty="0" smtClean="0"/>
              <a:t>Mixes different ability students.</a:t>
            </a:r>
          </a:p>
          <a:p>
            <a:r>
              <a:rPr lang="en-US" dirty="0" smtClean="0"/>
              <a:t>Grouped already for pair work.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everything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Make “to do” lists</a:t>
            </a:r>
          </a:p>
          <a:p>
            <a:r>
              <a:rPr lang="en-US" dirty="0" smtClean="0"/>
              <a:t>Helps with prioritizing &amp; planning</a:t>
            </a:r>
          </a:p>
          <a:p>
            <a:r>
              <a:rPr lang="en-US" dirty="0" smtClean="0"/>
              <a:t>Can’t multi-task what you’ve forgotten!</a:t>
            </a:r>
          </a:p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Create files to help you each year.</a:t>
            </a:r>
          </a:p>
          <a:p>
            <a:r>
              <a:rPr lang="en-US" dirty="0" smtClean="0"/>
              <a:t>Keep a pad of paper by your bed!</a:t>
            </a:r>
          </a:p>
          <a:p>
            <a:r>
              <a:rPr lang="en-US" dirty="0" smtClean="0"/>
              <a:t>Ideas come at strange times.</a:t>
            </a:r>
          </a:p>
          <a:p>
            <a:r>
              <a:rPr lang="en-US" dirty="0" smtClean="0"/>
              <a:t>Shopping, shower, driving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 a year files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Foreign Language Week</a:t>
            </a:r>
          </a:p>
          <a:p>
            <a:r>
              <a:rPr lang="en-US" dirty="0" smtClean="0"/>
              <a:t>Open House</a:t>
            </a:r>
          </a:p>
          <a:p>
            <a:r>
              <a:rPr lang="en-US" dirty="0" smtClean="0"/>
              <a:t>Parent Teacher Conferences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Day of School Reminders / Orientation</a:t>
            </a:r>
          </a:p>
          <a:p>
            <a:r>
              <a:rPr lang="en-US" dirty="0" smtClean="0"/>
              <a:t>APPR</a:t>
            </a:r>
            <a:r>
              <a:rPr lang="en-US" sz="2800" dirty="0" smtClean="0"/>
              <a:t> (Annual Professional Performance Review)</a:t>
            </a:r>
          </a:p>
          <a:p>
            <a:r>
              <a:rPr lang="en-US" dirty="0" smtClean="0"/>
              <a:t>Danielson’s Domain 4 Artifacts</a:t>
            </a:r>
          </a:p>
          <a:p>
            <a:r>
              <a:rPr lang="en-US" dirty="0" smtClean="0"/>
              <a:t>Budget materials / Supplies to Order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CYA = Clarify your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subject notebook by school year</a:t>
            </a:r>
          </a:p>
          <a:p>
            <a:r>
              <a:rPr lang="en-US" dirty="0" smtClean="0"/>
              <a:t>Write down anything out of the ordinary</a:t>
            </a:r>
          </a:p>
          <a:p>
            <a:r>
              <a:rPr lang="en-US" dirty="0" smtClean="0"/>
              <a:t>Staple in pertinent emails</a:t>
            </a:r>
          </a:p>
          <a:p>
            <a:r>
              <a:rPr lang="en-US" dirty="0" smtClean="0"/>
              <a:t>Document any letters going home both good and not-so good </a:t>
            </a:r>
            <a:r>
              <a:rPr lang="en-US" sz="2800" dirty="0" smtClean="0"/>
              <a:t>(also good for Domain 4)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there is a problem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/>
          </a:p>
        </p:txBody>
      </p:sp>
      <p:pic>
        <p:nvPicPr>
          <p:cNvPr id="5122" name="Picture 2" descr="F:\cartoon[1]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295400"/>
            <a:ext cx="541020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there is a problem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one there wins.</a:t>
            </a:r>
          </a:p>
          <a:p>
            <a:r>
              <a:rPr lang="en-US" dirty="0" smtClean="0"/>
              <a:t>When the horse dies, dismount.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Spanish Teacher, 20 years</a:t>
            </a:r>
          </a:p>
          <a:p>
            <a:r>
              <a:rPr lang="en-US" dirty="0" smtClean="0"/>
              <a:t>Served 3 years on NYSAFLT Board of Directors</a:t>
            </a:r>
          </a:p>
          <a:p>
            <a:r>
              <a:rPr lang="en-US" dirty="0" smtClean="0"/>
              <a:t>Teacher’s Assoc. Executive Committee – 4 </a:t>
            </a:r>
            <a:r>
              <a:rPr lang="en-US" dirty="0" err="1" smtClean="0"/>
              <a:t>yrs</a:t>
            </a:r>
            <a:endParaRPr lang="en-US" dirty="0" smtClean="0"/>
          </a:p>
          <a:p>
            <a:r>
              <a:rPr lang="en-US" dirty="0" smtClean="0"/>
              <a:t>School Technology Committee</a:t>
            </a:r>
          </a:p>
          <a:p>
            <a:r>
              <a:rPr lang="en-US" dirty="0" smtClean="0"/>
              <a:t>Parent of 2 </a:t>
            </a:r>
            <a:r>
              <a:rPr lang="en-US" sz="1800" dirty="0" smtClean="0"/>
              <a:t>(3 if you count the husband)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the Horse dies, dismount!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DO NOT:</a:t>
            </a:r>
          </a:p>
          <a:p>
            <a:r>
              <a:rPr lang="en-US" b="1" dirty="0" smtClean="0"/>
              <a:t>Stay on the horse.</a:t>
            </a:r>
          </a:p>
          <a:p>
            <a:r>
              <a:rPr lang="en-US" b="1" dirty="0" smtClean="0"/>
              <a:t>Switch riders.</a:t>
            </a:r>
          </a:p>
          <a:p>
            <a:r>
              <a:rPr lang="en-US" b="1" dirty="0" smtClean="0"/>
              <a:t>Move the horse to a new location.</a:t>
            </a:r>
          </a:p>
          <a:p>
            <a:r>
              <a:rPr lang="en-US" b="1" dirty="0" smtClean="0"/>
              <a:t>Buy a stronger whip.</a:t>
            </a:r>
          </a:p>
          <a:p>
            <a:r>
              <a:rPr lang="en-US" b="1" dirty="0" smtClean="0"/>
              <a:t>Tighten the cinch.</a:t>
            </a:r>
          </a:p>
          <a:p>
            <a:r>
              <a:rPr lang="en-US" b="1" dirty="0" smtClean="0"/>
              <a:t>Try a new bit or bridle.</a:t>
            </a:r>
          </a:p>
          <a:p>
            <a:r>
              <a:rPr lang="en-US" b="1" dirty="0" smtClean="0"/>
              <a:t>Say things like “We’ve always ridden our horses this way.”</a:t>
            </a:r>
          </a:p>
          <a:p>
            <a:r>
              <a:rPr lang="en-US" b="1" dirty="0" smtClean="0"/>
              <a:t>Visit other sites where they ride dead horses in different ways.</a:t>
            </a:r>
          </a:p>
          <a:p>
            <a:r>
              <a:rPr lang="en-US" b="1" dirty="0" smtClean="0"/>
              <a:t>Complain about the state of horses nowadays.</a:t>
            </a:r>
          </a:p>
          <a:p>
            <a:r>
              <a:rPr lang="en-US" b="1" dirty="0" smtClean="0"/>
              <a:t>Blame the breeding.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248400"/>
            <a:ext cx="355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*From www.behavioraladvisor.com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“I” in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be on time.</a:t>
            </a:r>
          </a:p>
          <a:p>
            <a:r>
              <a:rPr lang="en-US" dirty="0" smtClean="0"/>
              <a:t>I will be organized.</a:t>
            </a:r>
          </a:p>
          <a:p>
            <a:r>
              <a:rPr lang="en-US" dirty="0" smtClean="0"/>
              <a:t>I will pull my weight (in the dept/bldg).</a:t>
            </a:r>
          </a:p>
          <a:p>
            <a:r>
              <a:rPr lang="en-US" dirty="0" smtClean="0"/>
              <a:t>I will assist others when I can.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teachers association</a:t>
            </a:r>
          </a:p>
          <a:p>
            <a:r>
              <a:rPr lang="en-US" dirty="0" smtClean="0"/>
              <a:t>LOTE colleagues &amp; organizations</a:t>
            </a:r>
          </a:p>
          <a:p>
            <a:r>
              <a:rPr lang="en-US" dirty="0" smtClean="0"/>
              <a:t>NYSAFLT !!!!</a:t>
            </a:r>
          </a:p>
          <a:p>
            <a:r>
              <a:rPr lang="en-US" dirty="0" smtClean="0"/>
              <a:t>Teachers in your building</a:t>
            </a:r>
          </a:p>
          <a:p>
            <a:r>
              <a:rPr lang="en-US" dirty="0" smtClean="0"/>
              <a:t>Secretaries, custodians, food service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Teachers association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only for when you are “in trouble”</a:t>
            </a:r>
          </a:p>
          <a:p>
            <a:r>
              <a:rPr lang="en-US" dirty="0" smtClean="0"/>
              <a:t>Lots of good advice &amp; resources</a:t>
            </a:r>
          </a:p>
          <a:p>
            <a:r>
              <a:rPr lang="en-US" dirty="0" smtClean="0"/>
              <a:t>Check their website: </a:t>
            </a:r>
            <a:r>
              <a:rPr lang="en-US" dirty="0" smtClean="0">
                <a:hlinkClick r:id="rId3"/>
              </a:rPr>
              <a:t>www.nysut.org</a:t>
            </a:r>
            <a:endParaRPr lang="en-US" dirty="0" smtClean="0"/>
          </a:p>
          <a:p>
            <a:r>
              <a:rPr lang="en-US" dirty="0" smtClean="0"/>
              <a:t>Fill out the membership card</a:t>
            </a:r>
          </a:p>
          <a:p>
            <a:r>
              <a:rPr lang="en-US" dirty="0" smtClean="0"/>
              <a:t>You pay dues anyway!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LOTE Organizations &amp; Colleagues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a member of a LOTE organization.</a:t>
            </a:r>
          </a:p>
          <a:p>
            <a:r>
              <a:rPr lang="en-US" dirty="0" smtClean="0"/>
              <a:t>Content specific professional advice</a:t>
            </a:r>
          </a:p>
          <a:p>
            <a:r>
              <a:rPr lang="en-US" dirty="0" smtClean="0"/>
              <a:t>Members only scholarships &amp; opportunities</a:t>
            </a:r>
          </a:p>
          <a:p>
            <a:r>
              <a:rPr lang="en-US" dirty="0" smtClean="0"/>
              <a:t>Conferences provide information not available at school district trainings.</a:t>
            </a:r>
          </a:p>
          <a:p>
            <a:r>
              <a:rPr lang="en-US" dirty="0" smtClean="0"/>
              <a:t>Sharing with colleagues develops “best practices”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Teachers in your district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Excellent resource for info on students</a:t>
            </a:r>
          </a:p>
          <a:p>
            <a:r>
              <a:rPr lang="en-US" dirty="0" smtClean="0"/>
              <a:t>Background knowledge of district</a:t>
            </a:r>
          </a:p>
          <a:p>
            <a:r>
              <a:rPr lang="en-US" dirty="0" smtClean="0"/>
              <a:t>Committee work good way to get involved</a:t>
            </a:r>
          </a:p>
          <a:p>
            <a:r>
              <a:rPr lang="en-US" dirty="0" smtClean="0"/>
              <a:t>Become the local expert in something and then step up and offer your skills.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Laughter is the BEST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Laugh with the kids not at them.</a:t>
            </a:r>
          </a:p>
          <a:p>
            <a:r>
              <a:rPr lang="en-US" dirty="0" smtClean="0"/>
              <a:t>Learn to laugh at yourself.</a:t>
            </a:r>
          </a:p>
          <a:p>
            <a:r>
              <a:rPr lang="en-US" dirty="0" smtClean="0"/>
              <a:t>Learning should be fun!</a:t>
            </a:r>
          </a:p>
          <a:p>
            <a:r>
              <a:rPr lang="en-US" dirty="0" smtClean="0"/>
              <a:t>Time goes by quicker when you enjoy what you do.</a:t>
            </a:r>
          </a:p>
          <a:p>
            <a:r>
              <a:rPr lang="en-US" dirty="0" smtClean="0"/>
              <a:t>If you are bored, then the kids are too.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ok to say “I don’t know”</a:t>
            </a:r>
            <a:endParaRPr lang="en-US" dirty="0"/>
          </a:p>
        </p:txBody>
      </p:sp>
      <p:pic>
        <p:nvPicPr>
          <p:cNvPr id="6148" name="Picture 4" descr="F:\teacher_cartoon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219200"/>
            <a:ext cx="4800600" cy="528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ok to say “I don’t know”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say “supercalifragilisticexpialidocious” in French?</a:t>
            </a:r>
          </a:p>
          <a:p>
            <a:r>
              <a:rPr lang="en-US" dirty="0" smtClean="0"/>
              <a:t>In Spanish, what do they call that little thingy that hangs down in the back of your throat?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Wegmans</a:t>
            </a:r>
            <a:r>
              <a:rPr lang="en-US" dirty="0" smtClean="0"/>
              <a:t> has sales on </a:t>
            </a:r>
            <a:r>
              <a:rPr lang="en-US" dirty="0" err="1" smtClean="0"/>
              <a:t>Cinco</a:t>
            </a:r>
            <a:r>
              <a:rPr lang="en-US" dirty="0" smtClean="0"/>
              <a:t> de Mayo, do the Mexican grocery stores have sales on July 4</a:t>
            </a:r>
            <a:r>
              <a:rPr lang="en-US" baseline="30000" dirty="0" smtClean="0"/>
              <a:t>th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four stages of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Stage 1 – The Shiny New Teacher</a:t>
            </a:r>
          </a:p>
          <a:p>
            <a:r>
              <a:rPr lang="en-US" dirty="0" smtClean="0"/>
              <a:t>Stage 2 -  Shell Shock</a:t>
            </a:r>
          </a:p>
          <a:p>
            <a:r>
              <a:rPr lang="en-US" dirty="0" smtClean="0"/>
              <a:t>Stage 3 – The Discipline Dictator</a:t>
            </a:r>
          </a:p>
          <a:p>
            <a:r>
              <a:rPr lang="en-US" dirty="0" smtClean="0"/>
              <a:t>Stage 4 – </a:t>
            </a:r>
            <a:r>
              <a:rPr lang="en-US" sz="2800" b="1" dirty="0" smtClean="0"/>
              <a:t>The Skilled &amp; Caring Behavior Manager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248400"/>
            <a:ext cx="355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*From www.behavioraladvisor.com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true!</a:t>
            </a:r>
            <a:endParaRPr lang="en-US" dirty="0"/>
          </a:p>
        </p:txBody>
      </p:sp>
      <p:pic>
        <p:nvPicPr>
          <p:cNvPr id="1026" name="Picture 2" descr="F:\better or worse cartoon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8988583" cy="2949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tidbits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Dress professionally. Comfortable shoes.</a:t>
            </a:r>
          </a:p>
          <a:p>
            <a:r>
              <a:rPr lang="en-US" dirty="0" smtClean="0"/>
              <a:t>Don’t share personal email/</a:t>
            </a:r>
            <a:r>
              <a:rPr lang="en-US" dirty="0" err="1" smtClean="0"/>
              <a:t>facebook</a:t>
            </a:r>
            <a:r>
              <a:rPr lang="en-US" dirty="0" smtClean="0"/>
              <a:t> with students. You are not there to make friends.</a:t>
            </a:r>
          </a:p>
          <a:p>
            <a:r>
              <a:rPr lang="en-US" dirty="0" smtClean="0"/>
              <a:t>Make nice with secretaries &amp; custodians.</a:t>
            </a:r>
          </a:p>
          <a:p>
            <a:r>
              <a:rPr lang="en-US" dirty="0" smtClean="0"/>
              <a:t>Do not bad mouth anyone. You never know who they are related to!</a:t>
            </a:r>
          </a:p>
          <a:p>
            <a:r>
              <a:rPr lang="en-US" dirty="0" smtClean="0"/>
              <a:t>Have a stress outlet: hobby, sport etc. unrelated to the school.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tidbits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Don’t yell or talk over the kids. Wait for quiet.</a:t>
            </a:r>
          </a:p>
          <a:p>
            <a:r>
              <a:rPr lang="en-US" dirty="0" smtClean="0"/>
              <a:t>Organize yourself before the next day.</a:t>
            </a:r>
          </a:p>
          <a:p>
            <a:r>
              <a:rPr lang="en-US" dirty="0" smtClean="0"/>
              <a:t>Color code. It helps you *and* the students.</a:t>
            </a:r>
          </a:p>
          <a:p>
            <a:r>
              <a:rPr lang="en-US" dirty="0" smtClean="0"/>
              <a:t>It’s ok to be “eclectic”.</a:t>
            </a:r>
          </a:p>
          <a:p>
            <a:r>
              <a:rPr lang="en-US" dirty="0" smtClean="0"/>
              <a:t>When </a:t>
            </a:r>
            <a:r>
              <a:rPr lang="en-US" u="sng" dirty="0" smtClean="0"/>
              <a:t>minor</a:t>
            </a:r>
            <a:r>
              <a:rPr lang="en-US" dirty="0" smtClean="0"/>
              <a:t> things don’t work out exactly the way you had planned, say this out loud:</a:t>
            </a:r>
          </a:p>
          <a:p>
            <a:r>
              <a:rPr lang="en-US" dirty="0" smtClean="0"/>
              <a:t>“In the overall scheme of life, it doesn’t matter.”</a:t>
            </a:r>
          </a:p>
          <a:p>
            <a:pPr>
              <a:buNone/>
            </a:pPr>
            <a:r>
              <a:rPr lang="en-US" dirty="0" smtClean="0"/>
              <a:t>-Alison McDougal </a:t>
            </a:r>
            <a:r>
              <a:rPr lang="en-US" dirty="0" err="1" smtClean="0"/>
              <a:t>Distenfeld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on anything I haven’t covered?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Organization Systems</a:t>
            </a:r>
          </a:p>
          <a:p>
            <a:r>
              <a:rPr lang="en-US" dirty="0" smtClean="0"/>
              <a:t>Text books</a:t>
            </a:r>
          </a:p>
          <a:p>
            <a:r>
              <a:rPr lang="en-US" dirty="0" smtClean="0"/>
              <a:t>Mentoring Programs</a:t>
            </a:r>
          </a:p>
          <a:p>
            <a:r>
              <a:rPr lang="en-US" dirty="0" smtClean="0"/>
              <a:t>NYS Syllabus/Topics/Functions</a:t>
            </a:r>
          </a:p>
          <a:p>
            <a:r>
              <a:rPr lang="en-US" dirty="0" smtClean="0"/>
              <a:t>Regents &amp; Proficiency Testing Alternatives</a:t>
            </a:r>
          </a:p>
          <a:p>
            <a:r>
              <a:rPr lang="en-US" dirty="0" smtClean="0"/>
              <a:t>Teacher Observations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Things I’ve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Kids are like puppies.</a:t>
            </a:r>
          </a:p>
          <a:p>
            <a:r>
              <a:rPr lang="en-US" dirty="0" smtClean="0"/>
              <a:t>Rome wasn’t built in a day.</a:t>
            </a:r>
          </a:p>
          <a:p>
            <a:r>
              <a:rPr lang="en-US" dirty="0" smtClean="0"/>
              <a:t>There is </a:t>
            </a:r>
            <a:r>
              <a:rPr lang="en-US" dirty="0" err="1" smtClean="0"/>
              <a:t>IS</a:t>
            </a:r>
            <a:r>
              <a:rPr lang="en-US" dirty="0" smtClean="0"/>
              <a:t> an “I” in TEAM. </a:t>
            </a:r>
          </a:p>
          <a:p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one there wins.</a:t>
            </a:r>
          </a:p>
          <a:p>
            <a:r>
              <a:rPr lang="en-US" dirty="0" smtClean="0"/>
              <a:t>Laughter is the best teacher.</a:t>
            </a:r>
          </a:p>
          <a:p>
            <a:r>
              <a:rPr lang="en-US" dirty="0" smtClean="0"/>
              <a:t>It’s okay to say “I don’t know”.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Kids are like puppies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clear expectations.</a:t>
            </a:r>
          </a:p>
          <a:p>
            <a:r>
              <a:rPr lang="en-US" dirty="0" smtClean="0"/>
              <a:t>Assignments &amp; classroom procedures.</a:t>
            </a:r>
          </a:p>
          <a:p>
            <a:r>
              <a:rPr lang="en-US" dirty="0" smtClean="0"/>
              <a:t>Practice procedures.</a:t>
            </a:r>
          </a:p>
          <a:p>
            <a:r>
              <a:rPr lang="en-US" dirty="0" smtClean="0"/>
              <a:t>Kids like structures/routines.</a:t>
            </a:r>
          </a:p>
          <a:p>
            <a:r>
              <a:rPr lang="en-US" dirty="0" smtClean="0"/>
              <a:t>Show </a:t>
            </a:r>
            <a:r>
              <a:rPr lang="en-US" dirty="0"/>
              <a:t>s</a:t>
            </a:r>
            <a:r>
              <a:rPr lang="en-US" dirty="0" smtClean="0"/>
              <a:t>amples, rubrics, exemplars.</a:t>
            </a:r>
          </a:p>
          <a:p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claro</a:t>
            </a:r>
            <a:r>
              <a:rPr lang="en-US" dirty="0" smtClean="0"/>
              <a:t>, </a:t>
            </a:r>
            <a:r>
              <a:rPr lang="en-US" dirty="0" err="1" smtClean="0"/>
              <a:t>agua</a:t>
            </a:r>
            <a:r>
              <a:rPr lang="en-US" dirty="0" smtClean="0"/>
              <a:t>.</a:t>
            </a:r>
          </a:p>
          <a:p>
            <a:r>
              <a:rPr lang="en-US" dirty="0" smtClean="0"/>
              <a:t>Harry Wong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Kids are like puppies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6019800" cy="5061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Tell them what you want!</a:t>
            </a:r>
            <a:endParaRPr lang="en-US" dirty="0"/>
          </a:p>
        </p:txBody>
      </p:sp>
      <p:pic>
        <p:nvPicPr>
          <p:cNvPr id="4098" name="Picture 2" descr="F:\cartoon math miracle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295399"/>
            <a:ext cx="4800600" cy="54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as Classroom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all your ducks in a row!</a:t>
            </a:r>
          </a:p>
          <a:p>
            <a:r>
              <a:rPr lang="en-US" dirty="0" smtClean="0"/>
              <a:t>Plan for what you want to happen</a:t>
            </a:r>
          </a:p>
          <a:p>
            <a:r>
              <a:rPr lang="en-US" dirty="0" smtClean="0"/>
              <a:t>Plan for what you think might </a:t>
            </a:r>
            <a:r>
              <a:rPr lang="en-US" u="sng" dirty="0" smtClean="0"/>
              <a:t>really </a:t>
            </a:r>
            <a:r>
              <a:rPr lang="en-US" u="sng" dirty="0" smtClean="0"/>
              <a:t>happen</a:t>
            </a:r>
          </a:p>
          <a:p>
            <a:r>
              <a:rPr lang="en-US" dirty="0" smtClean="0"/>
              <a:t>If they are not listening, your lesson is wasted</a:t>
            </a: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191000"/>
            <a:ext cx="4354286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125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planning</a:t>
            </a:r>
            <a:endParaRPr lang="en-US" dirty="0"/>
          </a:p>
        </p:txBody>
      </p:sp>
      <p:pic>
        <p:nvPicPr>
          <p:cNvPr id="3074" name="Picture 2" descr="F:\aba0358l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142999"/>
            <a:ext cx="4876800" cy="5435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286</TotalTime>
  <Words>1098</Words>
  <Application>Microsoft Office PowerPoint</Application>
  <PresentationFormat>On-screen Show (4:3)</PresentationFormat>
  <Paragraphs>202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Trek</vt:lpstr>
      <vt:lpstr>Everything You Never Thought to Ask</vt:lpstr>
      <vt:lpstr>About me…..</vt:lpstr>
      <vt:lpstr>So true!</vt:lpstr>
      <vt:lpstr> Things I’ve learned</vt:lpstr>
      <vt:lpstr>Kids are like puppies</vt:lpstr>
      <vt:lpstr>Kids are like puppies</vt:lpstr>
      <vt:lpstr>Tell them what you want!</vt:lpstr>
      <vt:lpstr>You as Classroom Manager</vt:lpstr>
      <vt:lpstr>Lesson planning</vt:lpstr>
      <vt:lpstr>Lesson planning</vt:lpstr>
      <vt:lpstr>Rome wasn’t built in a day</vt:lpstr>
      <vt:lpstr>Absentee system</vt:lpstr>
      <vt:lpstr>Seating charts</vt:lpstr>
      <vt:lpstr>Seating charts</vt:lpstr>
      <vt:lpstr>Write everything down</vt:lpstr>
      <vt:lpstr>Once a year files </vt:lpstr>
      <vt:lpstr>CYA = Clarify your actions</vt:lpstr>
      <vt:lpstr>When there is a problem </vt:lpstr>
      <vt:lpstr>When there is a problem </vt:lpstr>
      <vt:lpstr>If the Horse dies, dismount! </vt:lpstr>
      <vt:lpstr>The “I” in team</vt:lpstr>
      <vt:lpstr>Your team</vt:lpstr>
      <vt:lpstr>Teachers association</vt:lpstr>
      <vt:lpstr>LOTE Organizations &amp; Colleagues</vt:lpstr>
      <vt:lpstr>Teachers in your district</vt:lpstr>
      <vt:lpstr>Laughter is the BEST teacher</vt:lpstr>
      <vt:lpstr>It’s ok to say “I don’t know”</vt:lpstr>
      <vt:lpstr>It’s ok to say “I don’t know”</vt:lpstr>
      <vt:lpstr>The four stages of teaching</vt:lpstr>
      <vt:lpstr>Important tidbits</vt:lpstr>
      <vt:lpstr>Important tidbits</vt:lpstr>
      <vt:lpstr>Questions on anything I haven’t covered?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Everything You Never Thought to Ask</dc:title>
  <dc:creator>Karen</dc:creator>
  <cp:lastModifiedBy>CTS Team</cp:lastModifiedBy>
  <cp:revision>86</cp:revision>
  <dcterms:created xsi:type="dcterms:W3CDTF">2010-03-07T16:15:16Z</dcterms:created>
  <dcterms:modified xsi:type="dcterms:W3CDTF">2014-02-24T17:32:15Z</dcterms:modified>
</cp:coreProperties>
</file>